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9" r:id="rId5"/>
    <p:sldId id="261" r:id="rId6"/>
    <p:sldId id="262" r:id="rId7"/>
    <p:sldId id="257" r:id="rId8"/>
    <p:sldId id="264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«ЗИМНИЙ ГОРОД»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ИЗО. ЭСТЕТИКА</a:t>
            </a:r>
            <a:endParaRPr lang="ru-RU" sz="2200" dirty="0"/>
          </a:p>
        </p:txBody>
      </p:sp>
      <p:pic>
        <p:nvPicPr>
          <p:cNvPr id="4" name="Содержимое 3" descr="qckIOdBKX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85926"/>
            <a:ext cx="5778524" cy="4029349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3685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 первом плане можно добавить дополнительные элементы рисунка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например: автомобили</a:t>
            </a:r>
            <a:r>
              <a:rPr lang="ru-RU" sz="2800" smtClean="0">
                <a:solidFill>
                  <a:schemeClr val="bg1"/>
                </a:solidFill>
              </a:rPr>
              <a:t>, снеговика,  </a:t>
            </a:r>
            <a:r>
              <a:rPr lang="ru-RU" sz="2800" dirty="0" smtClean="0">
                <a:solidFill>
                  <a:schemeClr val="bg1"/>
                </a:solidFill>
              </a:rPr>
              <a:t>новогоднюю елочку и т.д.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8PQt3xNWZ-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643182"/>
            <a:ext cx="4329965" cy="300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143116"/>
            <a:ext cx="2902687" cy="406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57216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Желаю вам творческих успехов!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Выполненные  </a:t>
            </a:r>
            <a:r>
              <a:rPr lang="ru-RU" sz="4800" dirty="0" smtClean="0">
                <a:solidFill>
                  <a:schemeClr val="bg1"/>
                </a:solidFill>
              </a:rPr>
              <a:t>рисунки  отправляем на </a:t>
            </a:r>
            <a:r>
              <a:rPr lang="ru-RU" sz="4800" dirty="0" err="1" smtClean="0">
                <a:solidFill>
                  <a:schemeClr val="bg1"/>
                </a:solidFill>
              </a:rPr>
              <a:t>эл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  <a:r>
              <a:rPr lang="ru-RU" sz="4800" dirty="0" smtClean="0">
                <a:solidFill>
                  <a:schemeClr val="bg1"/>
                </a:solidFill>
              </a:rPr>
              <a:t> адрес :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chikhvatic@mail.ru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257280" cy="11858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Инструменты и материалы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Для работы  понадобятся :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Картон синего или  фиолетового цвета формата А3 или А4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Гуашь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Кисти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Простой карандаш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Бумага или картон белого цвета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Ножницы  </a:t>
            </a:r>
            <a:endParaRPr lang="ru-RU" sz="2800" i="1" dirty="0"/>
          </a:p>
        </p:txBody>
      </p:sp>
      <p:pic>
        <p:nvPicPr>
          <p:cNvPr id="7" name="Содержимое 3" descr="he6BmrvHdT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643050"/>
            <a:ext cx="34070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основы берем синий или фиолетовый картон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(желательно матовый)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88tATpYKL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83282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11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Вырезаем домики из белой бумаги или картона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Выкладываем на фон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Мои документы\ИЗО\Уроки на удаленке\ОЭО 103\3 класс\мой город\zGdZ2B-yoj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404090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S5zvekVmwcw.jpg"/>
          <p:cNvPicPr>
            <a:picLocks noChangeAspect="1"/>
          </p:cNvPicPr>
          <p:nvPr/>
        </p:nvPicPr>
        <p:blipFill>
          <a:blip r:embed="rId3"/>
          <a:srcRect l="5009" t="8485" r="4827" b="3271"/>
          <a:stretch>
            <a:fillRect/>
          </a:stretch>
        </p:blipFill>
        <p:spPr>
          <a:xfrm>
            <a:off x="5786446" y="2357430"/>
            <a:ext cx="257176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0827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Белой гуашью с помощью щетинной кисточки или зубной щетки забрызгиваем верхнюю часть рисунка над </a:t>
            </a:r>
            <a:r>
              <a:rPr lang="ru-RU" sz="3200" dirty="0" smtClean="0">
                <a:solidFill>
                  <a:schemeClr val="bg1"/>
                </a:solidFill>
              </a:rPr>
              <a:t>домиками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Не забудьте подложить под рисунок газетку или клеенку</a:t>
            </a:r>
            <a:r>
              <a:rPr lang="ru-RU" sz="2800" i="1" dirty="0" smtClean="0">
                <a:solidFill>
                  <a:schemeClr val="bg1"/>
                </a:solidFill>
              </a:rPr>
              <a:t/>
            </a:r>
            <a:br>
              <a:rPr lang="ru-RU" sz="2800" i="1" dirty="0" smtClean="0">
                <a:solidFill>
                  <a:schemeClr val="bg1"/>
                </a:solidFill>
              </a:rPr>
            </a:b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P2HojwSEwS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2643182"/>
            <a:ext cx="2805945" cy="3883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X3XR3l9uw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286124"/>
            <a:ext cx="422230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Простым карандашом прорисовываем детали домов (окна, крыши, двери и т. д.)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rmxqPYj-x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477" y="1600200"/>
            <a:ext cx="316504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нижней части рисунка рисуем снег, сугробы белой гуашью.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Дополняем небо изображением луны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O64wcT4QF7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6065099" cy="428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357686" cy="372586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Тоненькой кисточкой прорисовываем детали домов: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снег на крыше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свет в окнах (используем желтую гуашь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-двери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LfpyBHZobPg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71" t="7299" r="3571" b="5111"/>
          <a:stretch>
            <a:fillRect/>
          </a:stretch>
        </p:blipFill>
        <p:spPr>
          <a:xfrm>
            <a:off x="642910" y="928670"/>
            <a:ext cx="371477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V2gweyvcUTY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56" t="7324" b="6020"/>
          <a:stretch>
            <a:fillRect/>
          </a:stretch>
        </p:blipFill>
        <p:spPr>
          <a:xfrm>
            <a:off x="4143372" y="500042"/>
            <a:ext cx="4337142" cy="5841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3008313" cy="548324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 дальнем плане (за домами) и на переднем плане рисуем деревья, кусты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Не забываем на них показывать снежок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126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«ЗИМНИЙ ГОРОД» ИЗО. ЭСТЕТИКА</vt:lpstr>
      <vt:lpstr>Инструменты и материалы</vt:lpstr>
      <vt:lpstr>Для основы берем синий или фиолетовый картон  (желательно матовый)</vt:lpstr>
      <vt:lpstr>Вырезаем домики из белой бумаги или картона Выкладываем на фон</vt:lpstr>
      <vt:lpstr>Белой гуашью с помощью щетинной кисточки или зубной щетки забрызгиваем верхнюю часть рисунка над домиками Не забудьте подложить под рисунок газетку или клеенку </vt:lpstr>
      <vt:lpstr>Простым карандашом прорисовываем детали домов (окна, крыши, двери и т. д.)</vt:lpstr>
      <vt:lpstr>В нижней части рисунка рисуем снег, сугробы белой гуашью. Дополняем небо изображением луны</vt:lpstr>
      <vt:lpstr>Тоненькой кисточкой прорисовываем детали домов: - снег на крыше - свет в окнах (используем желтую гуашь -двери</vt:lpstr>
      <vt:lpstr>Слайд 9</vt:lpstr>
      <vt:lpstr>На первом плане можно добавить дополнительные элементы рисунка например: автомобили, снеговика,  новогоднюю елочку и т.д. </vt:lpstr>
      <vt:lpstr>Желаю вам творческих успехов!  Выполненные  рисунки  отправляем на эл. адрес : chikhvatic@mail.ru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«ЗИМНИЙ ГОРОД» ИЗО. ЭСТЕТИКА</dc:title>
  <dc:creator>Admin</dc:creator>
  <cp:lastModifiedBy>Admin</cp:lastModifiedBy>
  <cp:revision>13</cp:revision>
  <dcterms:created xsi:type="dcterms:W3CDTF">2020-11-03T03:12:21Z</dcterms:created>
  <dcterms:modified xsi:type="dcterms:W3CDTF">2020-11-03T09:42:49Z</dcterms:modified>
</cp:coreProperties>
</file>